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8" r:id="rId2"/>
    <p:sldId id="259" r:id="rId3"/>
    <p:sldId id="260" r:id="rId4"/>
    <p:sldId id="262" r:id="rId5"/>
    <p:sldId id="269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045C"/>
    <a:srgbClr val="FF00FF"/>
    <a:srgbClr val="FF6699"/>
    <a:srgbClr val="CC00CC"/>
    <a:srgbClr val="008000"/>
    <a:srgbClr val="A338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7" d="100"/>
          <a:sy n="47" d="100"/>
        </p:scale>
        <p:origin x="-1176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9AF682-7524-4140-8C69-36865AB214B4}" type="datetimeFigureOut">
              <a:rPr lang="en-US" smtClean="0"/>
              <a:t>5/15/2011</a:t>
            </a:fld>
            <a:endParaRPr lang="es-ES_tradn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C16DF-DC41-4DFA-AA37-FC5310F7586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4219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C16DF-DC41-4DFA-AA37-FC5310F75861}" type="slidenum">
              <a:rPr lang="es-ES_tradnl" smtClean="0"/>
              <a:t>10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35914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701F5-2D06-4A1D-9C2E-CF9E0B5AD5E9}" type="datetimeFigureOut">
              <a:rPr lang="es-ES_tradnl" smtClean="0"/>
              <a:t>15/05/2011</a:t>
            </a:fld>
            <a:endParaRPr lang="es-ES_tradn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F597-5A79-432D-93C8-F47C94A09BCA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92649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701F5-2D06-4A1D-9C2E-CF9E0B5AD5E9}" type="datetimeFigureOut">
              <a:rPr lang="es-ES_tradnl" smtClean="0"/>
              <a:t>15/05/2011</a:t>
            </a:fld>
            <a:endParaRPr lang="es-ES_tradn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F597-5A79-432D-93C8-F47C94A09BCA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297741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701F5-2D06-4A1D-9C2E-CF9E0B5AD5E9}" type="datetimeFigureOut">
              <a:rPr lang="es-ES_tradnl" smtClean="0"/>
              <a:t>15/05/2011</a:t>
            </a:fld>
            <a:endParaRPr lang="es-ES_tradn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F597-5A79-432D-93C8-F47C94A09BCA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316465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701F5-2D06-4A1D-9C2E-CF9E0B5AD5E9}" type="datetimeFigureOut">
              <a:rPr lang="es-ES_tradnl" smtClean="0"/>
              <a:t>15/05/2011</a:t>
            </a:fld>
            <a:endParaRPr lang="es-ES_tradn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F597-5A79-432D-93C8-F47C94A09BCA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79485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701F5-2D06-4A1D-9C2E-CF9E0B5AD5E9}" type="datetimeFigureOut">
              <a:rPr lang="es-ES_tradnl" smtClean="0"/>
              <a:t>15/05/2011</a:t>
            </a:fld>
            <a:endParaRPr lang="es-ES_tradn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F597-5A79-432D-93C8-F47C94A09BCA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10852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701F5-2D06-4A1D-9C2E-CF9E0B5AD5E9}" type="datetimeFigureOut">
              <a:rPr lang="es-ES_tradnl" smtClean="0"/>
              <a:t>15/05/2011</a:t>
            </a:fld>
            <a:endParaRPr lang="es-ES_tradn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F597-5A79-432D-93C8-F47C94A09BCA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139305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701F5-2D06-4A1D-9C2E-CF9E0B5AD5E9}" type="datetimeFigureOut">
              <a:rPr lang="es-ES_tradnl" smtClean="0"/>
              <a:t>15/05/2011</a:t>
            </a:fld>
            <a:endParaRPr lang="es-ES_tradnl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F597-5A79-432D-93C8-F47C94A09BCA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79801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701F5-2D06-4A1D-9C2E-CF9E0B5AD5E9}" type="datetimeFigureOut">
              <a:rPr lang="es-ES_tradnl" smtClean="0"/>
              <a:t>15/05/2011</a:t>
            </a:fld>
            <a:endParaRPr lang="es-ES_tradnl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F597-5A79-432D-93C8-F47C94A09BCA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261200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701F5-2D06-4A1D-9C2E-CF9E0B5AD5E9}" type="datetimeFigureOut">
              <a:rPr lang="es-ES_tradnl" smtClean="0"/>
              <a:t>15/05/2011</a:t>
            </a:fld>
            <a:endParaRPr lang="es-ES_tradn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F597-5A79-432D-93C8-F47C94A09BCA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876870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701F5-2D06-4A1D-9C2E-CF9E0B5AD5E9}" type="datetimeFigureOut">
              <a:rPr lang="es-ES_tradnl" smtClean="0"/>
              <a:t>15/05/2011</a:t>
            </a:fld>
            <a:endParaRPr lang="es-ES_tradn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F597-5A79-432D-93C8-F47C94A09BCA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64662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701F5-2D06-4A1D-9C2E-CF9E0B5AD5E9}" type="datetimeFigureOut">
              <a:rPr lang="es-ES_tradnl" smtClean="0"/>
              <a:t>15/05/2011</a:t>
            </a:fld>
            <a:endParaRPr lang="es-ES_tradn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F597-5A79-432D-93C8-F47C94A09BCA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235706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701F5-2D06-4A1D-9C2E-CF9E0B5AD5E9}" type="datetimeFigureOut">
              <a:rPr lang="es-ES_tradnl" smtClean="0"/>
              <a:t>15/05/2011</a:t>
            </a:fld>
            <a:endParaRPr lang="es-ES_tradn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1F597-5A79-432D-93C8-F47C94A09BCA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88864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  <a:alpha val="7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72816"/>
          </a:xfrm>
          <a:solidFill>
            <a:schemeClr val="bg1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ES" sz="115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Leona </a:t>
            </a:r>
            <a:r>
              <a:rPr lang="es-ES" sz="11500" b="1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L</a:t>
            </a:r>
            <a:r>
              <a:rPr lang="es-ES" sz="115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ewis </a:t>
            </a:r>
            <a:endParaRPr lang="es-ES_tradnl" sz="11500" b="1" i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966101"/>
            <a:ext cx="6480721" cy="4775267"/>
          </a:xfrm>
        </p:spPr>
      </p:pic>
    </p:spTree>
    <p:extLst>
      <p:ext uri="{BB962C8B-B14F-4D97-AF65-F5344CB8AC3E}">
        <p14:creationId xmlns:p14="http://schemas.microsoft.com/office/powerpoint/2010/main" val="944447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045C">
            <a:alpha val="5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714202"/>
          </a:xfrm>
        </p:spPr>
        <p:txBody>
          <a:bodyPr>
            <a:prstTxWarp prst="textCanUp">
              <a:avLst/>
            </a:prstTxWarp>
            <a:noAutofit/>
          </a:bodyPr>
          <a:lstStyle/>
          <a:p>
            <a:r>
              <a:rPr lang="es-ES_tradnl" sz="8800" b="1" dirty="0" smtClean="0">
                <a:effectLst>
                  <a:glow rad="101600">
                    <a:schemeClr val="bg2">
                      <a:lumMod val="1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show: </a:t>
            </a:r>
            <a:endParaRPr lang="es-ES_tradnl" sz="8800" b="1" dirty="0">
              <a:effectLst>
                <a:glow rad="101600">
                  <a:schemeClr val="bg2">
                    <a:lumMod val="10000"/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6600" dirty="0" smtClean="0"/>
              <a:t>         </a:t>
            </a:r>
          </a:p>
          <a:p>
            <a:pPr marL="0" indent="0">
              <a:buNone/>
            </a:pPr>
            <a:r>
              <a:rPr lang="es-ES_tradnl" sz="6600" dirty="0">
                <a:solidFill>
                  <a:srgbClr val="7030A0"/>
                </a:solidFill>
              </a:rPr>
              <a:t> </a:t>
            </a:r>
            <a:r>
              <a:rPr lang="es-ES_tradnl" sz="6600" dirty="0" smtClean="0">
                <a:solidFill>
                  <a:srgbClr val="7030A0"/>
                </a:solidFill>
              </a:rPr>
              <a:t>          </a:t>
            </a:r>
            <a:r>
              <a:rPr lang="es-ES_tradnl" sz="7200" dirty="0" smtClean="0">
                <a:solidFill>
                  <a:srgbClr val="7030A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SHOW THE </a:t>
            </a:r>
          </a:p>
          <a:p>
            <a:pPr marL="0" indent="0">
              <a:buNone/>
            </a:pPr>
            <a:r>
              <a:rPr lang="es-ES_tradnl" sz="7200" dirty="0">
                <a:solidFill>
                  <a:srgbClr val="7030A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s-ES_tradnl" sz="7200" dirty="0" smtClean="0">
                <a:solidFill>
                  <a:srgbClr val="7030A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           SHEILA</a:t>
            </a:r>
            <a:endParaRPr lang="es-ES_tradnl" sz="7200" b="1" dirty="0">
              <a:ln w="50800"/>
              <a:solidFill>
                <a:schemeClr val="bg1">
                  <a:shade val="5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marL="0" indent="0">
              <a:buNone/>
            </a:pPr>
            <a:endParaRPr lang="es-ES_tradnl" sz="7200" dirty="0" smtClean="0">
              <a:solidFill>
                <a:srgbClr val="7030A0"/>
              </a:solidFill>
            </a:endParaRPr>
          </a:p>
          <a:p>
            <a:endParaRPr lang="es-ES_tradnl" sz="6600" dirty="0"/>
          </a:p>
        </p:txBody>
      </p:sp>
    </p:spTree>
    <p:extLst>
      <p:ext uri="{BB962C8B-B14F-4D97-AF65-F5344CB8AC3E}">
        <p14:creationId xmlns:p14="http://schemas.microsoft.com/office/powerpoint/2010/main" val="4133360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5000">
              <a:srgbClr val="00A4E7"/>
            </a:gs>
            <a:gs pos="39000">
              <a:srgbClr val="0070C0"/>
            </a:gs>
            <a:gs pos="100000">
              <a:srgbClr val="00B0F0"/>
            </a:gs>
            <a:gs pos="11000">
              <a:srgbClr val="7030A0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 bwMode="white">
          <a:xfrm>
            <a:off x="179512" y="0"/>
            <a:ext cx="8964488" cy="2060849"/>
          </a:xfrm>
          <a:effectLst>
            <a:innerShdw blurRad="114300">
              <a:prstClr val="black"/>
            </a:innerShdw>
          </a:effectLst>
        </p:spPr>
        <p:txBody>
          <a:bodyPr>
            <a:prstTxWarp prst="textTriangle">
              <a:avLst/>
            </a:prstTxWarp>
            <a:normAutofit/>
          </a:bodyPr>
          <a:lstStyle/>
          <a:p>
            <a:r>
              <a:rPr lang="es-ES" sz="8800" b="1" dirty="0" smtClean="0">
                <a:solidFill>
                  <a:srgbClr val="7030A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MS Mincho" pitchFamily="49" charset="-128"/>
              </a:rPr>
              <a:t>information</a:t>
            </a:r>
            <a:endParaRPr lang="es-ES_tradnl" sz="8800" b="1" dirty="0">
              <a:solidFill>
                <a:srgbClr val="7030A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MS Mincho" pitchFamily="49" charset="-128"/>
            </a:endParaRPr>
          </a:p>
        </p:txBody>
      </p:sp>
      <p:sp useBgFill="1"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79512" y="2204863"/>
            <a:ext cx="8784976" cy="4464497"/>
          </a:xfrm>
        </p:spPr>
        <p:txBody>
          <a:bodyPr>
            <a:normAutofit lnSpcReduction="10000"/>
          </a:bodyPr>
          <a:lstStyle/>
          <a:p>
            <a:pPr algn="just"/>
            <a:endParaRPr lang="es-ES_tradnl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s-ES_tradnl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can improve this article unintroducing more precise appointments. </a:t>
            </a:r>
          </a:p>
          <a:p>
            <a:pPr algn="just"/>
            <a:r>
              <a:rPr lang="es-ES_tradnl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Leona Lewis singing " Better in Steals " in 2009. </a:t>
            </a:r>
          </a:p>
          <a:p>
            <a:pPr algn="just"/>
            <a:r>
              <a:rPr lang="es-ES_tradnl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Personal Information </a:t>
            </a:r>
          </a:p>
          <a:p>
            <a:pPr algn="just"/>
            <a:r>
              <a:rPr lang="es-ES_tradnl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Royal name Leona Louise Lewis </a:t>
            </a:r>
          </a:p>
          <a:p>
            <a:pPr algn="just"/>
            <a:r>
              <a:rPr lang="es-ES_tradnl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Birth on April 3, 1985 (26 years) </a:t>
            </a:r>
          </a:p>
          <a:p>
            <a:pPr algn="just"/>
            <a:r>
              <a:rPr lang="es-ES_tradnl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ES_tradnl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33572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00">
              <a:srgbClr val="7030A0"/>
            </a:gs>
            <a:gs pos="99000">
              <a:srgbClr val="FF00FF"/>
            </a:gs>
            <a:gs pos="50000">
              <a:srgbClr val="CC00CC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9955" y="304063"/>
            <a:ext cx="8229600" cy="1143000"/>
          </a:xfrm>
        </p:spPr>
        <p:txBody>
          <a:bodyPr numCol="1" spcCol="36000">
            <a:noAutofit/>
          </a:bodyPr>
          <a:lstStyle/>
          <a:p>
            <a:pPr algn="l"/>
            <a:r>
              <a:rPr lang="es-ES" sz="9600" b="1" i="1" dirty="0" smtClean="0">
                <a:solidFill>
                  <a:srgbClr val="002060"/>
                </a:solidFill>
                <a:latin typeface="Arial Narrow" pitchFamily="34" charset="0"/>
              </a:rPr>
              <a:t>    </a:t>
            </a:r>
            <a:r>
              <a:rPr lang="en-US" sz="9600" b="1" i="1" dirty="0" smtClean="0">
                <a:solidFill>
                  <a:srgbClr val="00206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Narrow" pitchFamily="34" charset="0"/>
              </a:rPr>
              <a:t>The</a:t>
            </a:r>
            <a:r>
              <a:rPr lang="es-ES" sz="9600" b="1" i="1" dirty="0" smtClean="0">
                <a:solidFill>
                  <a:srgbClr val="00206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Narrow" pitchFamily="34" charset="0"/>
              </a:rPr>
              <a:t> </a:t>
            </a:r>
            <a:r>
              <a:rPr lang="en-US" sz="9600" b="1" i="1" dirty="0" smtClean="0">
                <a:solidFill>
                  <a:srgbClr val="00206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Narrow" pitchFamily="34" charset="0"/>
              </a:rPr>
              <a:t>songs</a:t>
            </a:r>
            <a:r>
              <a:rPr lang="es-ES" sz="9600" b="1" i="1" dirty="0" smtClean="0">
                <a:solidFill>
                  <a:srgbClr val="00206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Narrow" pitchFamily="34" charset="0"/>
              </a:rPr>
              <a:t> </a:t>
            </a:r>
            <a:endParaRPr lang="es-ES_tradnl" sz="9600" b="1" i="1" dirty="0">
              <a:solidFill>
                <a:srgbClr val="00206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  <a:latin typeface="Arial Narrow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9955" y="1588978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s-ES" dirty="0" smtClean="0"/>
              <a:t>Bleeding love</a:t>
            </a:r>
          </a:p>
          <a:p>
            <a:r>
              <a:rPr lang="es-ES" dirty="0" smtClean="0"/>
              <a:t>Happy</a:t>
            </a:r>
          </a:p>
          <a:p>
            <a:r>
              <a:rPr lang="es-ES" dirty="0" smtClean="0"/>
              <a:t>Bad  boy </a:t>
            </a:r>
          </a:p>
          <a:p>
            <a:r>
              <a:rPr lang="es-ES" dirty="0" smtClean="0"/>
              <a:t>Angel </a:t>
            </a:r>
          </a:p>
          <a:p>
            <a:r>
              <a:rPr lang="es-ES" dirty="0" smtClean="0"/>
              <a:t>Alive</a:t>
            </a:r>
          </a:p>
          <a:p>
            <a:r>
              <a:rPr lang="es-ES" dirty="0"/>
              <a:t>B</a:t>
            </a:r>
            <a:r>
              <a:rPr lang="es-ES" dirty="0" smtClean="0"/>
              <a:t>etter In </a:t>
            </a:r>
            <a:r>
              <a:rPr lang="es-ES" dirty="0"/>
              <a:t>t</a:t>
            </a:r>
            <a:r>
              <a:rPr lang="es-ES" dirty="0" smtClean="0"/>
              <a:t>he Time</a:t>
            </a:r>
          </a:p>
          <a:p>
            <a:r>
              <a:rPr lang="es-ES" dirty="0" smtClean="0"/>
              <a:t>Broken</a:t>
            </a:r>
          </a:p>
          <a:p>
            <a:r>
              <a:rPr lang="es-ES" dirty="0" smtClean="0"/>
              <a:t>Brave</a:t>
            </a:r>
          </a:p>
          <a:p>
            <a:r>
              <a:rPr lang="es-ES" dirty="0"/>
              <a:t>H</a:t>
            </a:r>
            <a:r>
              <a:rPr lang="es-ES" dirty="0" smtClean="0"/>
              <a:t>ere I Am</a:t>
            </a:r>
          </a:p>
          <a:p>
            <a:endParaRPr lang="es-ES" dirty="0" smtClean="0"/>
          </a:p>
        </p:txBody>
      </p:sp>
      <p:pic>
        <p:nvPicPr>
          <p:cNvPr id="1026" name="Picture 2" descr="http://t0.gstatic.com/images?q=tbn:ANd9GcS3W-Cvej0yfHQqx7csoXklnZbYjwzZaZQZrjLa3FIi7kOIYY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2996" y="4228073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0.gstatic.com/images?q=tbn:ANd9GcT0EU9w-g4cIUAL6ArPIzAPS7WN2py8qx5A4TO1no2F47Xx5xn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757" y="4386063"/>
            <a:ext cx="2072415" cy="1985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t3.gstatic.com/images?q=tbn:ANd9GcQ0fAoZLq-UTvlBqJkcrbD6rr5-TPcKqtabZkAPzyjHUavvOHQ-k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185" y="2204864"/>
            <a:ext cx="1829112" cy="182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8" descr="data:image/jpg;base64,/9j/4AAQSkZJRgABAQAAAQABAAD/2wCEAAkGBhISEBQUEBIVFRUVFxsXFxQYFBcYFRgaGBcVHBUVGBwYHCceFxskGRYVHy8gJCcpLCwsFR4xNTAqNSYrLCkBCQoKDgwOGg8PGCkcHCQsKSkpKSkpKSkpKSkpKSksKSkpKSksKSkpKSksKSkpLCkpKSkpKSkpKSkpKSkpKSkpKf/AABEIAIwAjAMBIgACEQEDEQH/xAAcAAABBQEBAQAAAAAAAAAAAAAAAgQFBgcBAwj/xABAEAACAQIDBAcFAwoHAQAAAAABAhEAAwQSIQUTMUEGIlFhcYGRBzJSocEUsfAVIzNCgpKistLTVGJjctHh8Rj/xAAYAQADAQEAAAAAAAAAAAAAAAAAAQMCBP/EACIRAAICAgICAgMAAAAAAAAAAAABAhEDIRIxEzIiQQRCYf/aAAwDAQACEQMRAD8A3CgV4UTQA4orxmigD1oryooA9Sa5NVjpr0iGFsGDDvoO4HiaxramMa64HEan8RWOZrifRk0TXzxhNiBiSWMeJp5e2KqiUmRrqxg/90vIjfiZvc12sT6J7Rlg2bL26nQ6hefM6eVbFhL4ZZmiM03QpQaVjqikUVQmLopEV2KAFUUiigDymu0miaAFTXZpE0ZqAFzXCdK5mpttDGrbQs5gD7+QpPoa7My9pG0t5cIH6un8RFUm2+mbujXu5CprpJizeuMV4FiTPjI8OVQVi0LrQDCr5zXP/S6X0TGzcdKcurXha6QMWghIkjWfCeNONmi1bzB2EEa+Z4mkDYdpmmTHyrOir5NUMNnYvLede06Humto6HbS3iFSdQBWJYhFTFdXgB9NKu3RTbuS4CDqIBHAFTxHjQ9SsUY8otGt10V52rkgHtpU11J2clC6KRnozUwoVFcozUTQFHlRRRQIKKKKAOMdKz32hY1hcVJOozDkOwAeZnyrQLrwDWW9LNqrcxOUa5dFPZ8Wv3VLI9FcatlW2iwCwIns7T+sajtjvDkcoo2xiM2g4cB3dtMbGJCNHLQf81hLRRNcieXFTMW5HeYmnrYsMnulSBwNNMtphM/OKZbV2gFWE7KwqZdsa4V8924ef051ZdkrlxBXTK2i9/V6p+Y9apuzL5Bzc/vHMVe8BhCzWXEZQ/brqFIH8J8qWXRnDvZrmyL+e0hPGIPjGtPqitkEBiAeKhiOwnj9ala6cfqjmyezCiiitmAoooigDzooooMhRRRQIa7RSbbCYkRPiKxfaeIH2h4gMEICjQAxDeeta90gLbglWyhYLf7dAR3HWfKsU6RYkPi2yCFjIP8ANklS3nBNRydl4dEJjmM69gqPP6SDTzHPwHcKYm7DKSOcenA+dNdCfZYMGgyUzxyAA99OMDf6tNdo3eQrEfYu/Ub4BZMd1XroriRlVYkqTHiJ+maqVgdOt+OFWPo9j929vQAzEkdUFwePkT61jMuSHg0bJ0fcFQ3NgNfCpiarnRzECMoM5TE95/8ADVjq2H1IZfZnRRNArhqpMVRNJmiaAEzRNJooMiprwxGMVWRCetcMLp+NK9aq2PxRO1bC8l+qmk3Q1Gyj9N+ldx7zqrNFp2txAUSGIJAmTw4mofYuBXFYm1aZipuNAbKGEkEkkEjkCPOmfSlj9rxHYL90/wAbxXr7PbjNtXC8ffPyDAk+cVKrZW6QxxmDsJdu2me+d1ee2WFu3+q5GYBrg599NMRsU3MUtjDNvjmhGy5c+dFYGCdDDdvKn3SG5h0uY4g3TdOJuQCqC3+nfPBDEk9mnZUz7I7aHalveccjsgPxZdIn/KW9KoYI5rNi2xtF3coSGuWwu7kGCEDwzgHtK0navRt7LLvfdZBdV0gl0bgwBI8CDqKZ7OBCry7z68++tB23bH5M2eXCm5mZZnUoA59JC1Oyzekiqba6JDD4ZMRZvb+0GNu6coVrVwEKEYZjxJju07a7sZLZsXXJfNIUAKsT1oIOcHgvZU9hNrLhcVeN5N5hr7FcQmWecJejhpmIY8YI7BDDF9G2wD3rTMWtF7TWrse8Ct0iTwLCetHHjzrMlyi6FB8Z0y6dCcSUCWwJk6eJEnzEGrlgccl0EofdYow7GUkH51k2E2w1u2bi6RcUKs6k2yCY8RlB7Zq77OxQt7QCpO6xdr7Qo5Akdbz0B86WFtLZrOk5aLXRXAaJros5TtFcmu0WA334o34poGpQqlGLY6F4VU+kmJSxjbGIcnKBwCyTAIIHkV9asg8KrPT3DZrNtvhYj94f9D0qWT1K4+9mY7eay9+45vFVuXGufoWYgM5IBEiTrXtsDH4XD4+zcsm5u7cSTbIuXWAIuQsnKMzCBPI1GbfTXnw/9pijQ9rLzZfvn/msR2iklse7bw9o4u5vbjJnv3H3ZtHMue4xCmDGYTrrUjYt3bOKsXsKrwiILT3FVDcy5g5C5jKkkjj261C9IgW2vilXUnE3VAHHMWIUeuUedTm1hGF2dmkkYRoIga794nsrTVChTdHtawyMzXLaslovDWyufIWYwinQNroJKnu51LYy6+IvW867pLSblE0JEe+zAHRyQZHL5mK6MI1xsRhmnNiLbKJ164i6hPiQV/ap9tm6d5YvqrfnbQtXCeWIUlL2bvhQfOpfRT9hzi0/OF1k27jHKSkTwEASZ97Ud9R+38bdTD/ZXUlLF1XtPOYG1cRvzZOvuk6DmAeypG7iClvAFEzRcxJyzGYDcyO2SOHhURte3Yu27tywbqFdxnsXArAr11tujrzBZpB11oQ7s6+Xc2yrl193W2Vgzmc8ddS1XnortRLluwsM13D5gHCaBGEZJ8I9KoWcixaURAmfu+taB7NcPFm4/awX+EVjG7lRvKqiXRboNd3gpFciuzRxC96K7va84oiikKxuV7qUtM8ZjItOc2UwIMlY1HMAx6V67LxOayjNMnmRBInQweFaZlUOaiulVjNhH7ob90z91LTHghsrSQzTx06xIHoRUcL5bEXEZ5UqRl3hIAI+DLC+s0pL4iU0mZftfD5uFVa9cZCAphlMgwOR7+fPyq+bSgWchYK6vczLvArERYyiChNzUXIAI8TUJZsqn2olrSM1gi01yMofPbPFgQDkD6+I51zQ1o7JbjaIDDbevZ2um4N47Ft5kt5iW95gcuhJPEU82f0gvOYuXA27XKgKIQoliwURw1+ZqG6SYlDfJsRly25IEK1wW13zKAAMpuBiDGvHnXjfxIB3iROVPCQoB+ZNXeyMZUyyYPbrW7jX3chwc+YRmLco4AnwFRWD27dv4q0uci2LhdUmBJEsTrqxCiT3VM7f2xgbmGvbvKLowmHRYUFXabTXTw6t5SHUnmreMxPs9vKL9wEqrNbAVmAkDeWzcyMwIRjbDgMRzrPFJNjc22ki4YnH3OpDkBCSgEDLmHWKkCQdAKYsXZnkiFVDEATBIBOWJINONqYi21w7osywss2TVoEgFFUMO8iTXgbWZrME65lPeAQfrXLI7lQ7a3KqeREj6itY6H4HdYRAfebrnz4fKPWs3+yh8RaRWQg5EyBpcEGGJXkNAZ4Ga0zGME3Ya6UtIpBI0LEBQoJAJiJ08K3gjuyH5EtEk714Peau4PE5kBaRMnUQYk5ZHLqmmmFZ96wYyiDKD8RPWzHvEAV2WcVD63dMaj8fg0reVE7SvnfWwGgEe7vCJ63HKF62g7QKmFudo50hketiOdOLcxSpFdDitGUee57qBYr1ziu70UDaM46d7ONvEZwIW4J8SsBp8yD+1VPxtkMpBFat00wAvYYsAS1vrL4aZh56HyrLbo41xyVSO7HLlGjPNqobbleGunhXb4G7iQIAjv5mpXpBhwQH+E032cxe11rciTDmMq+XP61041yOPJ8GQka8T2Tx51OdCf07n/TP8y/So/HFFGVRxA17+0HmDUh0RcLvDz0H30ZFoeJ29llvX++vcZt0jjgrsCewsBl/lb5VF3L3GpDZeNG6vIeagjxVtK5ZR0d6kX3oDYN2411xKpBU8s0gevCfCr7mWqH0M21b3W4UHMkljpBJYT36Exr2VZBijE/StxkoI5si5slzfFIONqIOM7Z9KRccHgfnT8wliRKtjx2j8fWkflAdo9ahbrBSIBJPfXFdvhqflZrxxLp+TF7T8qPyavaflTuu10kKGZ2YPib5Vz8lr8TfKnwrlADE7KX4j8vThVcvezDDMSd5dEkmAUgTyErwFXGik0vsabXRn2J9i2DcENevweMG3/RTVPYThFTIuJxIEQYNnXWZM2+NaWaKE+PRmS5dmU//ADrgP8Riv3rP9qnGD9gWCtklcRitdPetf2606imNKjOT7DsH/iMT62v7deln2LYVZjEYnXvtf260Kiih2ylbO9ltiwwa3fvyOJJtkme3qa1L4roorxF+6sfDk18erU9RSaT7BWivYjoarplN+8BwkFAf5aj19mtocMTiR+2n9FXGis8YhykVA+zm3mzfasTP+5P6KkbXRJAI3tw95yT/AC1PUUcYhykf/9k="/>
          <p:cNvSpPr>
            <a:spLocks noChangeAspect="1" noChangeArrowheads="1"/>
          </p:cNvSpPr>
          <p:nvPr/>
        </p:nvSpPr>
        <p:spPr bwMode="auto">
          <a:xfrm>
            <a:off x="80963" y="-639763"/>
            <a:ext cx="1333500" cy="133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6" name="AutoShape 10" descr="data:image/jpg;base64,/9j/4AAQSkZJRgABAQAAAQABAAD/2wCEAAkGBhISEBQUEBIVFRUVFxsXFxQYFBcYFRgaGBcVHBUVGBwYHCceFxskGRYVHy8gJCcpLCwsFR4xNTAqNSYrLCkBCQoKDgwOGg8PGCkcHCQsKSkpKSkpKSkpKSkpKSksKSkpKSksKSkpKSksKSkpLCkpKSkpKSkpKSkpKSkpKSkpKf/AABEIAIwAjAMBIgACEQEDEQH/xAAcAAABBQEBAQAAAAAAAAAAAAAAAgQFBgcBAwj/xABAEAACAQIDBAcFAwoHAQAAAAABAhEAAwQSIQUTMUEGIlFhcYGRBzJSocEUsfAVIzNCgpKistLTVGJjctHh8Rj/xAAYAQADAQEAAAAAAAAAAAAAAAAAAQMCBP/EACIRAAICAgICAgMAAAAAAAAAAAABAhEDIRIxEzIiQQRCYf/aAAwDAQACEQMRAD8A3CgV4UTQA4orxmigD1oryooA9Sa5NVjpr0iGFsGDDvoO4HiaxramMa64HEan8RWOZrifRk0TXzxhNiBiSWMeJp5e2KqiUmRrqxg/90vIjfiZvc12sT6J7Rlg2bL26nQ6hefM6eVbFhL4ZZmiM03QpQaVjqikUVQmLopEV2KAFUUiigDymu0miaAFTXZpE0ZqAFzXCdK5mpttDGrbQs5gD7+QpPoa7My9pG0t5cIH6un8RFUm2+mbujXu5CprpJizeuMV4FiTPjI8OVQVi0LrQDCr5zXP/S6X0TGzcdKcurXha6QMWghIkjWfCeNONmi1bzB2EEa+Z4mkDYdpmmTHyrOir5NUMNnYvLede06Humto6HbS3iFSdQBWJYhFTFdXgB9NKu3RTbuS4CDqIBHAFTxHjQ9SsUY8otGt10V52rkgHtpU11J2clC6KRnozUwoVFcozUTQFHlRRRQIKKKKAOMdKz32hY1hcVJOozDkOwAeZnyrQLrwDWW9LNqrcxOUa5dFPZ8Wv3VLI9FcatlW2iwCwIns7T+sajtjvDkcoo2xiM2g4cB3dtMbGJCNHLQf81hLRRNcieXFTMW5HeYmnrYsMnulSBwNNMtphM/OKZbV2gFWE7KwqZdsa4V8924ef051ZdkrlxBXTK2i9/V6p+Y9apuzL5Bzc/vHMVe8BhCzWXEZQ/brqFIH8J8qWXRnDvZrmyL+e0hPGIPjGtPqitkEBiAeKhiOwnj9ala6cfqjmyezCiiitmAoooigDzooooMhRRRQIa7RSbbCYkRPiKxfaeIH2h4gMEICjQAxDeeta90gLbglWyhYLf7dAR3HWfKsU6RYkPi2yCFjIP8ANklS3nBNRydl4dEJjmM69gqPP6SDTzHPwHcKYm7DKSOcenA+dNdCfZYMGgyUzxyAA99OMDf6tNdo3eQrEfYu/Ub4BZMd1XroriRlVYkqTHiJ+maqVgdOt+OFWPo9j929vQAzEkdUFwePkT61jMuSHg0bJ0fcFQ3NgNfCpiarnRzECMoM5TE95/8ADVjq2H1IZfZnRRNArhqpMVRNJmiaAEzRNJooMiprwxGMVWRCetcMLp+NK9aq2PxRO1bC8l+qmk3Q1Gyj9N+ldx7zqrNFp2txAUSGIJAmTw4mofYuBXFYm1aZipuNAbKGEkEkkEjkCPOmfSlj9rxHYL90/wAbxXr7PbjNtXC8ffPyDAk+cVKrZW6QxxmDsJdu2me+d1ee2WFu3+q5GYBrg599NMRsU3MUtjDNvjmhGy5c+dFYGCdDDdvKn3SG5h0uY4g3TdOJuQCqC3+nfPBDEk9mnZUz7I7aHalveccjsgPxZdIn/KW9KoYI5rNi2xtF3coSGuWwu7kGCEDwzgHtK0navRt7LLvfdZBdV0gl0bgwBI8CDqKZ7OBCry7z68++tB23bH5M2eXCm5mZZnUoA59JC1Oyzekiqba6JDD4ZMRZvb+0GNu6coVrVwEKEYZjxJju07a7sZLZsXXJfNIUAKsT1oIOcHgvZU9hNrLhcVeN5N5hr7FcQmWecJejhpmIY8YI7BDDF9G2wD3rTMWtF7TWrse8Ct0iTwLCetHHjzrMlyi6FB8Z0y6dCcSUCWwJk6eJEnzEGrlgccl0EofdYow7GUkH51k2E2w1u2bi6RcUKs6k2yCY8RlB7Zq77OxQt7QCpO6xdr7Qo5Akdbz0B86WFtLZrOk5aLXRXAaJros5TtFcmu0WA334o34poGpQqlGLY6F4VU+kmJSxjbGIcnKBwCyTAIIHkV9asg8KrPT3DZrNtvhYj94f9D0qWT1K4+9mY7eay9+45vFVuXGufoWYgM5IBEiTrXtsDH4XD4+zcsm5u7cSTbIuXWAIuQsnKMzCBPI1GbfTXnw/9pijQ9rLzZfvn/msR2iklse7bw9o4u5vbjJnv3H3ZtHMue4xCmDGYTrrUjYt3bOKsXsKrwiILT3FVDcy5g5C5jKkkjj261C9IgW2vilXUnE3VAHHMWIUeuUedTm1hGF2dmkkYRoIga794nsrTVChTdHtawyMzXLaslovDWyufIWYwinQNroJKnu51LYy6+IvW867pLSblE0JEe+zAHRyQZHL5mK6MI1xsRhmnNiLbKJ164i6hPiQV/ap9tm6d5YvqrfnbQtXCeWIUlL2bvhQfOpfRT9hzi0/OF1k27jHKSkTwEASZ97Ud9R+38bdTD/ZXUlLF1XtPOYG1cRvzZOvuk6DmAeypG7iClvAFEzRcxJyzGYDcyO2SOHhURte3Yu27tywbqFdxnsXArAr11tujrzBZpB11oQ7s6+Xc2yrl193W2Vgzmc8ddS1XnortRLluwsM13D5gHCaBGEZJ8I9KoWcixaURAmfu+taB7NcPFm4/awX+EVjG7lRvKqiXRboNd3gpFciuzRxC96K7va84oiikKxuV7qUtM8ZjItOc2UwIMlY1HMAx6V67LxOayjNMnmRBInQweFaZlUOaiulVjNhH7ob90z91LTHghsrSQzTx06xIHoRUcL5bEXEZ5UqRl3hIAI+DLC+s0pL4iU0mZftfD5uFVa9cZCAphlMgwOR7+fPyq+bSgWchYK6vczLvArERYyiChNzUXIAI8TUJZsqn2olrSM1gi01yMofPbPFgQDkD6+I51zQ1o7JbjaIDDbevZ2um4N47Ft5kt5iW95gcuhJPEU82f0gvOYuXA27XKgKIQoliwURw1+ZqG6SYlDfJsRly25IEK1wW13zKAAMpuBiDGvHnXjfxIB3iROVPCQoB+ZNXeyMZUyyYPbrW7jX3chwc+YRmLco4AnwFRWD27dv4q0uci2LhdUmBJEsTrqxCiT3VM7f2xgbmGvbvKLowmHRYUFXabTXTw6t5SHUnmreMxPs9vKL9wEqrNbAVmAkDeWzcyMwIRjbDgMRzrPFJNjc22ki4YnH3OpDkBCSgEDLmHWKkCQdAKYsXZnkiFVDEATBIBOWJINONqYi21w7osywss2TVoEgFFUMO8iTXgbWZrME65lPeAQfrXLI7lQ7a3KqeREj6itY6H4HdYRAfebrnz4fKPWs3+yh8RaRWQg5EyBpcEGGJXkNAZ4Ga0zGME3Ya6UtIpBI0LEBQoJAJiJ08K3gjuyH5EtEk714Peau4PE5kBaRMnUQYk5ZHLqmmmFZ96wYyiDKD8RPWzHvEAV2WcVD63dMaj8fg0reVE7SvnfWwGgEe7vCJ63HKF62g7QKmFudo50hketiOdOLcxSpFdDitGUee57qBYr1ziu70UDaM46d7ONvEZwIW4J8SsBp8yD+1VPxtkMpBFat00wAvYYsAS1vrL4aZh56HyrLbo41xyVSO7HLlGjPNqobbleGunhXb4G7iQIAjv5mpXpBhwQH+E032cxe11rciTDmMq+XP61041yOPJ8GQka8T2Tx51OdCf07n/TP8y/So/HFFGVRxA17+0HmDUh0RcLvDz0H30ZFoeJ29llvX++vcZt0jjgrsCewsBl/lb5VF3L3GpDZeNG6vIeagjxVtK5ZR0d6kX3oDYN2411xKpBU8s0gevCfCr7mWqH0M21b3W4UHMkljpBJYT36Exr2VZBijE/StxkoI5si5slzfFIONqIOM7Z9KRccHgfnT8wliRKtjx2j8fWkflAdo9ahbrBSIBJPfXFdvhqflZrxxLp+TF7T8qPyavaflTuu10kKGZ2YPib5Vz8lr8TfKnwrlADE7KX4j8vThVcvezDDMSd5dEkmAUgTyErwFXGik0vsabXRn2J9i2DcENevweMG3/RTVPYThFTIuJxIEQYNnXWZM2+NaWaKE+PRmS5dmU//ADrgP8Riv3rP9qnGD9gWCtklcRitdPetf2606imNKjOT7DsH/iMT62v7deln2LYVZjEYnXvtf260Kiih2ylbO9ltiwwa3fvyOJJtkme3qa1L4roorxF+6sfDk18erU9RSaT7BWivYjoarplN+8BwkFAf5aj19mtocMTiR+2n9FXGis8YhykVA+zm3mzfasTP+5P6KkbXRJAI3tw95yT/AC1PUUcYhykf/9k="/>
          <p:cNvSpPr>
            <a:spLocks noChangeAspect="1" noChangeArrowheads="1"/>
          </p:cNvSpPr>
          <p:nvPr/>
        </p:nvSpPr>
        <p:spPr bwMode="auto">
          <a:xfrm>
            <a:off x="233363" y="-487363"/>
            <a:ext cx="1333500" cy="133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" name="AutoShape 12" descr="data:image/jpg;base64,/9j/4AAQSkZJRgABAQAAAQABAAD/2wCEAAkGBhISEBQUEBIVFRUVFxsXFxQYFBcYFRgaGBcVHBUVGBwYHCceFxskGRYVHy8gJCcpLCwsFR4xNTAqNSYrLCkBCQoKDgwOGg8PGCkcHCQsKSkpKSkpKSkpKSkpKSksKSkpKSksKSkpKSksKSkpLCkpKSkpKSkpKSkpKSkpKSkpKf/AABEIAIwAjAMBIgACEQEDEQH/xAAcAAABBQEBAQAAAAAAAAAAAAAAAgQFBgcBAwj/xABAEAACAQIDBAcFAwoHAQAAAAABAhEAAwQSIQUTMUEGIlFhcYGRBzJSocEUsfAVIzNCgpKistLTVGJjctHh8Rj/xAAYAQADAQEAAAAAAAAAAAAAAAAAAQMCBP/EACIRAAICAgICAgMAAAAAAAAAAAABAhEDIRIxEzIiQQRCYf/aAAwDAQACEQMRAD8A3CgV4UTQA4orxmigD1oryooA9Sa5NVjpr0iGFsGDDvoO4HiaxramMa64HEan8RWOZrifRk0TXzxhNiBiSWMeJp5e2KqiUmRrqxg/90vIjfiZvc12sT6J7Rlg2bL26nQ6hefM6eVbFhL4ZZmiM03QpQaVjqikUVQmLopEV2KAFUUiigDymu0miaAFTXZpE0ZqAFzXCdK5mpttDGrbQs5gD7+QpPoa7My9pG0t5cIH6un8RFUm2+mbujXu5CprpJizeuMV4FiTPjI8OVQVi0LrQDCr5zXP/S6X0TGzcdKcurXha6QMWghIkjWfCeNONmi1bzB2EEa+Z4mkDYdpmmTHyrOir5NUMNnYvLede06Humto6HbS3iFSdQBWJYhFTFdXgB9NKu3RTbuS4CDqIBHAFTxHjQ9SsUY8otGt10V52rkgHtpU11J2clC6KRnozUwoVFcozUTQFHlRRRQIKKKKAOMdKz32hY1hcVJOozDkOwAeZnyrQLrwDWW9LNqrcxOUa5dFPZ8Wv3VLI9FcatlW2iwCwIns7T+sajtjvDkcoo2xiM2g4cB3dtMbGJCNHLQf81hLRRNcieXFTMW5HeYmnrYsMnulSBwNNMtphM/OKZbV2gFWE7KwqZdsa4V8924ef051ZdkrlxBXTK2i9/V6p+Y9apuzL5Bzc/vHMVe8BhCzWXEZQ/brqFIH8J8qWXRnDvZrmyL+e0hPGIPjGtPqitkEBiAeKhiOwnj9ala6cfqjmyezCiiitmAoooigDzooooMhRRRQIa7RSbbCYkRPiKxfaeIH2h4gMEICjQAxDeeta90gLbglWyhYLf7dAR3HWfKsU6RYkPi2yCFjIP8ANklS3nBNRydl4dEJjmM69gqPP6SDTzHPwHcKYm7DKSOcenA+dNdCfZYMGgyUzxyAA99OMDf6tNdo3eQrEfYu/Ub4BZMd1XroriRlVYkqTHiJ+maqVgdOt+OFWPo9j929vQAzEkdUFwePkT61jMuSHg0bJ0fcFQ3NgNfCpiarnRzECMoM5TE95/8ADVjq2H1IZfZnRRNArhqpMVRNJmiaAEzRNJooMiprwxGMVWRCetcMLp+NK9aq2PxRO1bC8l+qmk3Q1Gyj9N+ldx7zqrNFp2txAUSGIJAmTw4mofYuBXFYm1aZipuNAbKGEkEkkEjkCPOmfSlj9rxHYL90/wAbxXr7PbjNtXC8ffPyDAk+cVKrZW6QxxmDsJdu2me+d1ee2WFu3+q5GYBrg599NMRsU3MUtjDNvjmhGy5c+dFYGCdDDdvKn3SG5h0uY4g3TdOJuQCqC3+nfPBDEk9mnZUz7I7aHalveccjsgPxZdIn/KW9KoYI5rNi2xtF3coSGuWwu7kGCEDwzgHtK0navRt7LLvfdZBdV0gl0bgwBI8CDqKZ7OBCry7z68++tB23bH5M2eXCm5mZZnUoA59JC1Oyzekiqba6JDD4ZMRZvb+0GNu6coVrVwEKEYZjxJju07a7sZLZsXXJfNIUAKsT1oIOcHgvZU9hNrLhcVeN5N5hr7FcQmWecJejhpmIY8YI7BDDF9G2wD3rTMWtF7TWrse8Ct0iTwLCetHHjzrMlyi6FB8Z0y6dCcSUCWwJk6eJEnzEGrlgccl0EofdYow7GUkH51k2E2w1u2bi6RcUKs6k2yCY8RlB7Zq77OxQt7QCpO6xdr7Qo5Akdbz0B86WFtLZrOk5aLXRXAaJros5TtFcmu0WA334o34poGpQqlGLY6F4VU+kmJSxjbGIcnKBwCyTAIIHkV9asg8KrPT3DZrNtvhYj94f9D0qWT1K4+9mY7eay9+45vFVuXGufoWYgM5IBEiTrXtsDH4XD4+zcsm5u7cSTbIuXWAIuQsnKMzCBPI1GbfTXnw/9pijQ9rLzZfvn/msR2iklse7bw9o4u5vbjJnv3H3ZtHMue4xCmDGYTrrUjYt3bOKsXsKrwiILT3FVDcy5g5C5jKkkjj261C9IgW2vilXUnE3VAHHMWIUeuUedTm1hGF2dmkkYRoIga794nsrTVChTdHtawyMzXLaslovDWyufIWYwinQNroJKnu51LYy6+IvW867pLSblE0JEe+zAHRyQZHL5mK6MI1xsRhmnNiLbKJ164i6hPiQV/ap9tm6d5YvqrfnbQtXCeWIUlL2bvhQfOpfRT9hzi0/OF1k27jHKSkTwEASZ97Ud9R+38bdTD/ZXUlLF1XtPOYG1cRvzZOvuk6DmAeypG7iClvAFEzRcxJyzGYDcyO2SOHhURte3Yu27tywbqFdxnsXArAr11tujrzBZpB11oQ7s6+Xc2yrl193W2Vgzmc8ddS1XnortRLluwsM13D5gHCaBGEZJ8I9KoWcixaURAmfu+taB7NcPFm4/awX+EVjG7lRvKqiXRboNd3gpFciuzRxC96K7va84oiikKxuV7qUtM8ZjItOc2UwIMlY1HMAx6V67LxOayjNMnmRBInQweFaZlUOaiulVjNhH7ob90z91LTHghsrSQzTx06xIHoRUcL5bEXEZ5UqRl3hIAI+DLC+s0pL4iU0mZftfD5uFVa9cZCAphlMgwOR7+fPyq+bSgWchYK6vczLvArERYyiChNzUXIAI8TUJZsqn2olrSM1gi01yMofPbPFgQDkD6+I51zQ1o7JbjaIDDbevZ2um4N47Ft5kt5iW95gcuhJPEU82f0gvOYuXA27XKgKIQoliwURw1+ZqG6SYlDfJsRly25IEK1wW13zKAAMpuBiDGvHnXjfxIB3iROVPCQoB+ZNXeyMZUyyYPbrW7jX3chwc+YRmLco4AnwFRWD27dv4q0uci2LhdUmBJEsTrqxCiT3VM7f2xgbmGvbvKLowmHRYUFXabTXTw6t5SHUnmreMxPs9vKL9wEqrNbAVmAkDeWzcyMwIRjbDgMRzrPFJNjc22ki4YnH3OpDkBCSgEDLmHWKkCQdAKYsXZnkiFVDEATBIBOWJINONqYi21w7osywss2TVoEgFFUMO8iTXgbWZrME65lPeAQfrXLI7lQ7a3KqeREj6itY6H4HdYRAfebrnz4fKPWs3+yh8RaRWQg5EyBpcEGGJXkNAZ4Ga0zGME3Ya6UtIpBI0LEBQoJAJiJ08K3gjuyH5EtEk714Peau4PE5kBaRMnUQYk5ZHLqmmmFZ96wYyiDKD8RPWzHvEAV2WcVD63dMaj8fg0reVE7SvnfWwGgEe7vCJ63HKF62g7QKmFudo50hketiOdOLcxSpFdDitGUee57qBYr1ziu70UDaM46d7ONvEZwIW4J8SsBp8yD+1VPxtkMpBFat00wAvYYsAS1vrL4aZh56HyrLbo41xyVSO7HLlGjPNqobbleGunhXb4G7iQIAjv5mpXpBhwQH+E032cxe11rciTDmMq+XP61041yOPJ8GQka8T2Tx51OdCf07n/TP8y/So/HFFGVRxA17+0HmDUh0RcLvDz0H30ZFoeJ29llvX++vcZt0jjgrsCewsBl/lb5VF3L3GpDZeNG6vIeagjxVtK5ZR0d6kX3oDYN2411xKpBU8s0gevCfCr7mWqH0M21b3W4UHMkljpBJYT36Exr2VZBijE/StxkoI5si5slzfFIONqIOM7Z9KRccHgfnT8wliRKtjx2j8fWkflAdo9ahbrBSIBJPfXFdvhqflZrxxLp+TF7T8qPyavaflTuu10kKGZ2YPib5Vz8lr8TfKnwrlADE7KX4j8vThVcvezDDMSd5dEkmAUgTyErwFXGik0vsabXRn2J9i2DcENevweMG3/RTVPYThFTIuJxIEQYNnXWZM2+NaWaKE+PRmS5dmU//ADrgP8Riv3rP9qnGD9gWCtklcRitdPetf2606imNKjOT7DsH/iMT62v7deln2LYVZjEYnXvtf260Kiih2ylbO9ltiwwa3fvyOJJtkme3qa1L4roorxF+6sfDk18erU9RSaT7BWivYjoarplN+8BwkFAf5aj19mtocMTiR+2n9FXGis8YhykVA+zm3mzfasTP+5P6KkbXRJAI3tw95yT/AC1PUUcYhykf/9k="/>
          <p:cNvSpPr>
            <a:spLocks noChangeAspect="1" noChangeArrowheads="1"/>
          </p:cNvSpPr>
          <p:nvPr/>
        </p:nvSpPr>
        <p:spPr bwMode="auto">
          <a:xfrm>
            <a:off x="385763" y="-334963"/>
            <a:ext cx="1333500" cy="133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8" name="AutoShape 14" descr="data:image/jpg;base64,/9j/4AAQSkZJRgABAQAAAQABAAD/2wCEAAkGBhISEBQUEBIVFRUVFxsXFxQYFBcYFRgaGBcVHBUVGBwYHCceFxskGRYVHy8gJCcpLCwsFR4xNTAqNSYrLCkBCQoKDgwOGg8PGCkcHCQsKSkpKSkpKSkpKSkpKSksKSkpKSksKSkpKSksKSkpLCkpKSkpKSkpKSkpKSkpKSkpKf/AABEIAIwAjAMBIgACEQEDEQH/xAAcAAABBQEBAQAAAAAAAAAAAAAAAgQFBgcBAwj/xABAEAACAQIDBAcFAwoHAQAAAAABAhEAAwQSIQUTMUEGIlFhcYGRBzJSocEUsfAVIzNCgpKistLTVGJjctHh8Rj/xAAYAQADAQEAAAAAAAAAAAAAAAAAAQMCBP/EACIRAAICAgICAgMAAAAAAAAAAAABAhEDIRIxEzIiQQRCYf/aAAwDAQACEQMRAD8A3CgV4UTQA4orxmigD1oryooA9Sa5NVjpr0iGFsGDDvoO4HiaxramMa64HEan8RWOZrifRk0TXzxhNiBiSWMeJp5e2KqiUmRrqxg/90vIjfiZvc12sT6J7Rlg2bL26nQ6hefM6eVbFhL4ZZmiM03QpQaVjqikUVQmLopEV2KAFUUiigDymu0miaAFTXZpE0ZqAFzXCdK5mpttDGrbQs5gD7+QpPoa7My9pG0t5cIH6un8RFUm2+mbujXu5CprpJizeuMV4FiTPjI8OVQVi0LrQDCr5zXP/S6X0TGzcdKcurXha6QMWghIkjWfCeNONmi1bzB2EEa+Z4mkDYdpmmTHyrOir5NUMNnYvLede06Humto6HbS3iFSdQBWJYhFTFdXgB9NKu3RTbuS4CDqIBHAFTxHjQ9SsUY8otGt10V52rkgHtpU11J2clC6KRnozUwoVFcozUTQFHlRRRQIKKKKAOMdKz32hY1hcVJOozDkOwAeZnyrQLrwDWW9LNqrcxOUa5dFPZ8Wv3VLI9FcatlW2iwCwIns7T+sajtjvDkcoo2xiM2g4cB3dtMbGJCNHLQf81hLRRNcieXFTMW5HeYmnrYsMnulSBwNNMtphM/OKZbV2gFWE7KwqZdsa4V8924ef051ZdkrlxBXTK2i9/V6p+Y9apuzL5Bzc/vHMVe8BhCzWXEZQ/brqFIH8J8qWXRnDvZrmyL+e0hPGIPjGtPqitkEBiAeKhiOwnj9ala6cfqjmyezCiiitmAoooigDzooooMhRRRQIa7RSbbCYkRPiKxfaeIH2h4gMEICjQAxDeeta90gLbglWyhYLf7dAR3HWfKsU6RYkPi2yCFjIP8ANklS3nBNRydl4dEJjmM69gqPP6SDTzHPwHcKYm7DKSOcenA+dNdCfZYMGgyUzxyAA99OMDf6tNdo3eQrEfYu/Ub4BZMd1XroriRlVYkqTHiJ+maqVgdOt+OFWPo9j929vQAzEkdUFwePkT61jMuSHg0bJ0fcFQ3NgNfCpiarnRzECMoM5TE95/8ADVjq2H1IZfZnRRNArhqpMVRNJmiaAEzRNJooMiprwxGMVWRCetcMLp+NK9aq2PxRO1bC8l+qmk3Q1Gyj9N+ldx7zqrNFp2txAUSGIJAmTw4mofYuBXFYm1aZipuNAbKGEkEkkEjkCPOmfSlj9rxHYL90/wAbxXr7PbjNtXC8ffPyDAk+cVKrZW6QxxmDsJdu2me+d1ee2WFu3+q5GYBrg599NMRsU3MUtjDNvjmhGy5c+dFYGCdDDdvKn3SG5h0uY4g3TdOJuQCqC3+nfPBDEk9mnZUz7I7aHalveccjsgPxZdIn/KW9KoYI5rNi2xtF3coSGuWwu7kGCEDwzgHtK0navRt7LLvfdZBdV0gl0bgwBI8CDqKZ7OBCry7z68++tB23bH5M2eXCm5mZZnUoA59JC1Oyzekiqba6JDD4ZMRZvb+0GNu6coVrVwEKEYZjxJju07a7sZLZsXXJfNIUAKsT1oIOcHgvZU9hNrLhcVeN5N5hr7FcQmWecJejhpmIY8YI7BDDF9G2wD3rTMWtF7TWrse8Ct0iTwLCetHHjzrMlyi6FB8Z0y6dCcSUCWwJk6eJEnzEGrlgccl0EofdYow7GUkH51k2E2w1u2bi6RcUKs6k2yCY8RlB7Zq77OxQt7QCpO6xdr7Qo5Akdbz0B86WFtLZrOk5aLXRXAaJros5TtFcmu0WA334o34poGpQqlGLY6F4VU+kmJSxjbGIcnKBwCyTAIIHkV9asg8KrPT3DZrNtvhYj94f9D0qWT1K4+9mY7eay9+45vFVuXGufoWYgM5IBEiTrXtsDH4XD4+zcsm5u7cSTbIuXWAIuQsnKMzCBPI1GbfTXnw/9pijQ9rLzZfvn/msR2iklse7bw9o4u5vbjJnv3H3ZtHMue4xCmDGYTrrUjYt3bOKsXsKrwiILT3FVDcy5g5C5jKkkjj261C9IgW2vilXUnE3VAHHMWIUeuUedTm1hGF2dmkkYRoIga794nsrTVChTdHtawyMzXLaslovDWyufIWYwinQNroJKnu51LYy6+IvW867pLSblE0JEe+zAHRyQZHL5mK6MI1xsRhmnNiLbKJ164i6hPiQV/ap9tm6d5YvqrfnbQtXCeWIUlL2bvhQfOpfRT9hzi0/OF1k27jHKSkTwEASZ97Ud9R+38bdTD/ZXUlLF1XtPOYG1cRvzZOvuk6DmAeypG7iClvAFEzRcxJyzGYDcyO2SOHhURte3Yu27tywbqFdxnsXArAr11tujrzBZpB11oQ7s6+Xc2yrl193W2Vgzmc8ddS1XnortRLluwsM13D5gHCaBGEZJ8I9KoWcixaURAmfu+taB7NcPFm4/awX+EVjG7lRvKqiXRboNd3gpFciuzRxC96K7va84oiikKxuV7qUtM8ZjItOc2UwIMlY1HMAx6V67LxOayjNMnmRBInQweFaZlUOaiulVjNhH7ob90z91LTHghsrSQzTx06xIHoRUcL5bEXEZ5UqRl3hIAI+DLC+s0pL4iU0mZftfD5uFVa9cZCAphlMgwOR7+fPyq+bSgWchYK6vczLvArERYyiChNzUXIAI8TUJZsqn2olrSM1gi01yMofPbPFgQDkD6+I51zQ1o7JbjaIDDbevZ2um4N47Ft5kt5iW95gcuhJPEU82f0gvOYuXA27XKgKIQoliwURw1+ZqG6SYlDfJsRly25IEK1wW13zKAAMpuBiDGvHnXjfxIB3iROVPCQoB+ZNXeyMZUyyYPbrW7jX3chwc+YRmLco4AnwFRWD27dv4q0uci2LhdUmBJEsTrqxCiT3VM7f2xgbmGvbvKLowmHRYUFXabTXTw6t5SHUnmreMxPs9vKL9wEqrNbAVmAkDeWzcyMwIRjbDgMRzrPFJNjc22ki4YnH3OpDkBCSgEDLmHWKkCQdAKYsXZnkiFVDEATBIBOWJINONqYi21w7osywss2TVoEgFFUMO8iTXgbWZrME65lPeAQfrXLI7lQ7a3KqeREj6itY6H4HdYRAfebrnz4fKPWs3+yh8RaRWQg5EyBpcEGGJXkNAZ4Ga0zGME3Ya6UtIpBI0LEBQoJAJiJ08K3gjuyH5EtEk714Peau4PE5kBaRMnUQYk5ZHLqmmmFZ96wYyiDKD8RPWzHvEAV2WcVD63dMaj8fg0reVE7SvnfWwGgEe7vCJ63HKF62g7QKmFudo50hketiOdOLcxSpFdDitGUee57qBYr1ziu70UDaM46d7ONvEZwIW4J8SsBp8yD+1VPxtkMpBFat00wAvYYsAS1vrL4aZh56HyrLbo41xyVSO7HLlGjPNqobbleGunhXb4G7iQIAjv5mpXpBhwQH+E032cxe11rciTDmMq+XP61041yOPJ8GQka8T2Tx51OdCf07n/TP8y/So/HFFGVRxA17+0HmDUh0RcLvDz0H30ZFoeJ29llvX++vcZt0jjgrsCewsBl/lb5VF3L3GpDZeNG6vIeagjxVtK5ZR0d6kX3oDYN2411xKpBU8s0gevCfCr7mWqH0M21b3W4UHMkljpBJYT36Exr2VZBijE/StxkoI5si5slzfFIONqIOM7Z9KRccHgfnT8wliRKtjx2j8fWkflAdo9ahbrBSIBJPfXFdvhqflZrxxLp+TF7T8qPyavaflTuu10kKGZ2YPib5Vz8lr8TfKnwrlADE7KX4j8vThVcvezDDMSd5dEkmAUgTyErwFXGik0vsabXRn2J9i2DcENevweMG3/RTVPYThFTIuJxIEQYNnXWZM2+NaWaKE+PRmS5dmU//ADrgP8Riv3rP9qnGD9gWCtklcRitdPetf2606imNKjOT7DsH/iMT62v7deln2LYVZjEYnXvtf260Kiih2ylbO9ltiwwa3fvyOJJtkme3qa1L4roorxF+6sfDk18erU9RSaT7BWivYjoarplN+8BwkFAf5aj19mtocMTiR+2n9FXGis8YhykVA+zm3mzfasTP+5P6KkbXRJAI3tw95yT/AC1PUUcYhykf/9k="/>
          <p:cNvSpPr>
            <a:spLocks noChangeAspect="1" noChangeArrowheads="1"/>
          </p:cNvSpPr>
          <p:nvPr/>
        </p:nvSpPr>
        <p:spPr bwMode="auto">
          <a:xfrm>
            <a:off x="538163" y="-182562"/>
            <a:ext cx="1333500" cy="133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9" name="AutoShape 16" descr="data:image/jpg;base64,/9j/4AAQSkZJRgABAQAAAQABAAD/2wCEAAkGBhISEBQUEBIVFRUVFxsXFxQYFBcYFRgaGBcVHBUVGBwYHCceFxskGRYVHy8gJCcpLCwsFR4xNTAqNSYrLCkBCQoKDgwOGg8PGCkcHCQsKSkpKSkpKSkpKSkpKSksKSkpKSksKSkpKSksKSkpLCkpKSkpKSkpKSkpKSkpKSkpKf/AABEIAIwAjAMBIgACEQEDEQH/xAAcAAABBQEBAQAAAAAAAAAAAAAAAgQFBgcBAwj/xABAEAACAQIDBAcFAwoHAQAAAAABAhEAAwQSIQUTMUEGIlFhcYGRBzJSocEUsfAVIzNCgpKistLTVGJjctHh8Rj/xAAYAQADAQEAAAAAAAAAAAAAAAAAAQMCBP/EACIRAAICAgICAgMAAAAAAAAAAAABAhEDIRIxEzIiQQRCYf/aAAwDAQACEQMRAD8A3CgV4UTQA4orxmigD1oryooA9Sa5NVjpr0iGFsGDDvoO4HiaxramMa64HEan8RWOZrifRk0TXzxhNiBiSWMeJp5e2KqiUmRrqxg/90vIjfiZvc12sT6J7Rlg2bL26nQ6hefM6eVbFhL4ZZmiM03QpQaVjqikUVQmLopEV2KAFUUiigDymu0miaAFTXZpE0ZqAFzXCdK5mpttDGrbQs5gD7+QpPoa7My9pG0t5cIH6un8RFUm2+mbujXu5CprpJizeuMV4FiTPjI8OVQVi0LrQDCr5zXP/S6X0TGzcdKcurXha6QMWghIkjWfCeNONmi1bzB2EEa+Z4mkDYdpmmTHyrOir5NUMNnYvLede06Humto6HbS3iFSdQBWJYhFTFdXgB9NKu3RTbuS4CDqIBHAFTxHjQ9SsUY8otGt10V52rkgHtpU11J2clC6KRnozUwoVFcozUTQFHlRRRQIKKKKAOMdKz32hY1hcVJOozDkOwAeZnyrQLrwDWW9LNqrcxOUa5dFPZ8Wv3VLI9FcatlW2iwCwIns7T+sajtjvDkcoo2xiM2g4cB3dtMbGJCNHLQf81hLRRNcieXFTMW5HeYmnrYsMnulSBwNNMtphM/OKZbV2gFWE7KwqZdsa4V8924ef051ZdkrlxBXTK2i9/V6p+Y9apuzL5Bzc/vHMVe8BhCzWXEZQ/brqFIH8J8qWXRnDvZrmyL+e0hPGIPjGtPqitkEBiAeKhiOwnj9ala6cfqjmyezCiiitmAoooigDzooooMhRRRQIa7RSbbCYkRPiKxfaeIH2h4gMEICjQAxDeeta90gLbglWyhYLf7dAR3HWfKsU6RYkPi2yCFjIP8ANklS3nBNRydl4dEJjmM69gqPP6SDTzHPwHcKYm7DKSOcenA+dNdCfZYMGgyUzxyAA99OMDf6tNdo3eQrEfYu/Ub4BZMd1XroriRlVYkqTHiJ+maqVgdOt+OFWPo9j929vQAzEkdUFwePkT61jMuSHg0bJ0fcFQ3NgNfCpiarnRzECMoM5TE95/8ADVjq2H1IZfZnRRNArhqpMVRNJmiaAEzRNJooMiprwxGMVWRCetcMLp+NK9aq2PxRO1bC8l+qmk3Q1Gyj9N+ldx7zqrNFp2txAUSGIJAmTw4mofYuBXFYm1aZipuNAbKGEkEkkEjkCPOmfSlj9rxHYL90/wAbxXr7PbjNtXC8ffPyDAk+cVKrZW6QxxmDsJdu2me+d1ee2WFu3+q5GYBrg599NMRsU3MUtjDNvjmhGy5c+dFYGCdDDdvKn3SG5h0uY4g3TdOJuQCqC3+nfPBDEk9mnZUz7I7aHalveccjsgPxZdIn/KW9KoYI5rNi2xtF3coSGuWwu7kGCEDwzgHtK0navRt7LLvfdZBdV0gl0bgwBI8CDqKZ7OBCry7z68++tB23bH5M2eXCm5mZZnUoA59JC1Oyzekiqba6JDD4ZMRZvb+0GNu6coVrVwEKEYZjxJju07a7sZLZsXXJfNIUAKsT1oIOcHgvZU9hNrLhcVeN5N5hr7FcQmWecJejhpmIY8YI7BDDF9G2wD3rTMWtF7TWrse8Ct0iTwLCetHHjzrMlyi6FB8Z0y6dCcSUCWwJk6eJEnzEGrlgccl0EofdYow7GUkH51k2E2w1u2bi6RcUKs6k2yCY8RlB7Zq77OxQt7QCpO6xdr7Qo5Akdbz0B86WFtLZrOk5aLXRXAaJros5TtFcmu0WA334o34poGpQqlGLY6F4VU+kmJSxjbGIcnKBwCyTAIIHkV9asg8KrPT3DZrNtvhYj94f9D0qWT1K4+9mY7eay9+45vFVuXGufoWYgM5IBEiTrXtsDH4XD4+zcsm5u7cSTbIuXWAIuQsnKMzCBPI1GbfTXnw/9pijQ9rLzZfvn/msR2iklse7bw9o4u5vbjJnv3H3ZtHMue4xCmDGYTrrUjYt3bOKsXsKrwiILT3FVDcy5g5C5jKkkjj261C9IgW2vilXUnE3VAHHMWIUeuUedTm1hGF2dmkkYRoIga794nsrTVChTdHtawyMzXLaslovDWyufIWYwinQNroJKnu51LYy6+IvW867pLSblE0JEe+zAHRyQZHL5mK6MI1xsRhmnNiLbKJ164i6hPiQV/ap9tm6d5YvqrfnbQtXCeWIUlL2bvhQfOpfRT9hzi0/OF1k27jHKSkTwEASZ97Ud9R+38bdTD/ZXUlLF1XtPOYG1cRvzZOvuk6DmAeypG7iClvAFEzRcxJyzGYDcyO2SOHhURte3Yu27tywbqFdxnsXArAr11tujrzBZpB11oQ7s6+Xc2yrl193W2Vgzmc8ddS1XnortRLluwsM13D5gHCaBGEZJ8I9KoWcixaURAmfu+taB7NcPFm4/awX+EVjG7lRvKqiXRboNd3gpFciuzRxC96K7va84oiikKxuV7qUtM8ZjItOc2UwIMlY1HMAx6V67LxOayjNMnmRBInQweFaZlUOaiulVjNhH7ob90z91LTHghsrSQzTx06xIHoRUcL5bEXEZ5UqRl3hIAI+DLC+s0pL4iU0mZftfD5uFVa9cZCAphlMgwOR7+fPyq+bSgWchYK6vczLvArERYyiChNzUXIAI8TUJZsqn2olrSM1gi01yMofPbPFgQDkD6+I51zQ1o7JbjaIDDbevZ2um4N47Ft5kt5iW95gcuhJPEU82f0gvOYuXA27XKgKIQoliwURw1+ZqG6SYlDfJsRly25IEK1wW13zKAAMpuBiDGvHnXjfxIB3iROVPCQoB+ZNXeyMZUyyYPbrW7jX3chwc+YRmLco4AnwFRWD27dv4q0uci2LhdUmBJEsTrqxCiT3VM7f2xgbmGvbvKLowmHRYUFXabTXTw6t5SHUnmreMxPs9vKL9wEqrNbAVmAkDeWzcyMwIRjbDgMRzrPFJNjc22ki4YnH3OpDkBCSgEDLmHWKkCQdAKYsXZnkiFVDEATBIBOWJINONqYi21w7osywss2TVoEgFFUMO8iTXgbWZrME65lPeAQfrXLI7lQ7a3KqeREj6itY6H4HdYRAfebrnz4fKPWs3+yh8RaRWQg5EyBpcEGGJXkNAZ4Ga0zGME3Ya6UtIpBI0LEBQoJAJiJ08K3gjuyH5EtEk714Peau4PE5kBaRMnUQYk5ZHLqmmmFZ96wYyiDKD8RPWzHvEAV2WcVD63dMaj8fg0reVE7SvnfWwGgEe7vCJ63HKF62g7QKmFudo50hketiOdOLcxSpFdDitGUee57qBYr1ziu70UDaM46d7ONvEZwIW4J8SsBp8yD+1VPxtkMpBFat00wAvYYsAS1vrL4aZh56HyrLbo41xyVSO7HLlGjPNqobbleGunhXb4G7iQIAjv5mpXpBhwQH+E032cxe11rciTDmMq+XP61041yOPJ8GQka8T2Tx51OdCf07n/TP8y/So/HFFGVRxA17+0HmDUh0RcLvDz0H30ZFoeJ29llvX++vcZt0jjgrsCewsBl/lb5VF3L3GpDZeNG6vIeagjxVtK5ZR0d6kX3oDYN2411xKpBU8s0gevCfCr7mWqH0M21b3W4UHMkljpBJYT36Exr2VZBijE/StxkoI5si5slzfFIONqIOM7Z9KRccHgfnT8wliRKtjx2j8fWkflAdo9ahbrBSIBJPfXFdvhqflZrxxLp+TF7T8qPyavaflTuu10kKGZ2YPib5Vz8lr8TfKnwrlADE7KX4j8vThVcvezDDMSd5dEkmAUgTyErwFXGik0vsabXRn2J9i2DcENevweMG3/RTVPYThFTIuJxIEQYNnXWZM2+NaWaKE+PRmS5dmU//ADrgP8Riv3rP9qnGD9gWCtklcRitdPetf2606imNKjOT7DsH/iMT62v7deln2LYVZjEYnXvtf260Kiih2ylbO9ltiwwa3fvyOJJtkme3qa1L4roorxF+6sfDk18erU9RSaT7BWivYjoarplN+8BwkFAf5aj19mtocMTiR+2n9FXGis8YhykVA+zm3mzfasTP+5P6KkbXRJAI3tw95yT/AC1PUUcYhykf/9k="/>
          <p:cNvSpPr>
            <a:spLocks noChangeAspect="1" noChangeArrowheads="1"/>
          </p:cNvSpPr>
          <p:nvPr/>
        </p:nvSpPr>
        <p:spPr bwMode="auto">
          <a:xfrm>
            <a:off x="690563" y="-30160"/>
            <a:ext cx="1333500" cy="133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/>
          </a:p>
        </p:txBody>
      </p:sp>
      <p:pic>
        <p:nvPicPr>
          <p:cNvPr id="1042" name="Picture 18" descr="http://montsserrat.files.wordpress.com/2011/02/coolest-songs-lis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3263" y="484188"/>
            <a:ext cx="1320004" cy="1071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t0.gstatic.com/images?q=tbn:ANd9GcT5uaipiITl5gu7eDv3WsQlt8-isl7BcLgRrlqeNxypdGkNEMcE3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236" y="2026147"/>
            <a:ext cx="2005457" cy="2005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453977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4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00">
              <a:srgbClr val="FF0000"/>
            </a:gs>
            <a:gs pos="99000">
              <a:srgbClr val="FF00FF"/>
            </a:gs>
            <a:gs pos="50000">
              <a:srgbClr val="FFC000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44387"/>
            <a:ext cx="8964488" cy="1080120"/>
          </a:xfrm>
        </p:spPr>
        <p:txBody>
          <a:bodyPr>
            <a:noAutofit/>
          </a:bodyPr>
          <a:lstStyle/>
          <a:p>
            <a:r>
              <a:rPr lang="es-ES" sz="4000" dirty="0" smtClean="0"/>
              <a:t>        </a:t>
            </a:r>
            <a:r>
              <a:rPr lang="es-ES" sz="6600" dirty="0" smtClean="0"/>
              <a:t> </a:t>
            </a:r>
            <a:endParaRPr lang="es-ES_tradnl" sz="6600" dirty="0"/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412778"/>
            <a:ext cx="4392488" cy="5153482"/>
          </a:xfrm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512" y="1435101"/>
            <a:ext cx="4320480" cy="5234260"/>
          </a:xfrm>
        </p:spPr>
        <p:txBody>
          <a:bodyPr>
            <a:normAutofit/>
          </a:bodyPr>
          <a:lstStyle/>
          <a:p>
            <a:endParaRPr lang="es-ES_tradnl" sz="2400" dirty="0" smtClean="0"/>
          </a:p>
          <a:p>
            <a:r>
              <a:rPr lang="es-ES_tradnl" sz="2400" dirty="0" smtClean="0"/>
              <a:t>She was born in london .</a:t>
            </a:r>
            <a:r>
              <a:rPr lang="en-US" sz="2400" dirty="0"/>
              <a:t> has many albums i have a voice </a:t>
            </a:r>
            <a:r>
              <a:rPr lang="en-US" sz="2400" dirty="0" smtClean="0"/>
              <a:t>spectacular she has </a:t>
            </a:r>
            <a:r>
              <a:rPr lang="en-US" sz="2400" dirty="0"/>
              <a:t>many tours. It has sold over 6.5 million copies worldwide</a:t>
            </a:r>
            <a:r>
              <a:rPr lang="en-US" sz="2400" dirty="0" smtClean="0"/>
              <a:t>.</a:t>
            </a:r>
            <a:endParaRPr lang="en-US" sz="2400" dirty="0"/>
          </a:p>
          <a:p>
            <a:r>
              <a:rPr lang="en-US" sz="2400" dirty="0"/>
              <a:t>Her most successful single, "Bleeding Love", reached number one in over thirty countries around the  </a:t>
            </a:r>
            <a:r>
              <a:rPr lang="en-US" sz="2400" dirty="0" smtClean="0"/>
              <a:t>word.</a:t>
            </a:r>
          </a:p>
          <a:p>
            <a:endParaRPr lang="en-US" sz="2400" dirty="0"/>
          </a:p>
          <a:p>
            <a:endParaRPr lang="es-ES_tradnl" sz="2400" dirty="0"/>
          </a:p>
        </p:txBody>
      </p:sp>
      <p:sp>
        <p:nvSpPr>
          <p:cNvPr id="8" name="7 Rectángulo"/>
          <p:cNvSpPr/>
          <p:nvPr/>
        </p:nvSpPr>
        <p:spPr>
          <a:xfrm>
            <a:off x="251520" y="188643"/>
            <a:ext cx="871296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leona </a:t>
            </a:r>
            <a:r>
              <a:rPr lang="es-ES" sz="80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louise</a:t>
            </a:r>
            <a:r>
              <a:rPr lang="es-ES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s-ES" sz="80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lewis</a:t>
            </a:r>
            <a:r>
              <a:rPr lang="es-ES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s-ES_tradnl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1676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rgbClr val="EC045C"/>
            </a:gs>
            <a:gs pos="24000">
              <a:srgbClr val="FF00FF"/>
            </a:gs>
            <a:gs pos="39000">
              <a:srgbClr val="EC045C"/>
            </a:gs>
            <a:gs pos="55000">
              <a:srgbClr val="FF00FF"/>
            </a:gs>
            <a:gs pos="63000">
              <a:srgbClr val="EC045C"/>
            </a:gs>
            <a:gs pos="72000">
              <a:srgbClr val="FF00FF"/>
            </a:gs>
            <a:gs pos="83000">
              <a:srgbClr val="EC045C"/>
            </a:gs>
            <a:gs pos="98000">
              <a:srgbClr val="FF00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Autofit/>
          </a:bodyPr>
          <a:lstStyle/>
          <a:p>
            <a:r>
              <a:rPr lang="en-US" sz="7200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part of one of his songs</a:t>
            </a:r>
            <a:endParaRPr lang="es-ES_tradnl" sz="7200" dirty="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1520" y="2060850"/>
            <a:ext cx="4244280" cy="4464496"/>
          </a:xfrm>
        </p:spPr>
        <p:txBody>
          <a:bodyPr>
            <a:normAutofit fontScale="77500" lnSpcReduction="20000"/>
          </a:bodyPr>
          <a:lstStyle/>
          <a:p>
            <a:endParaRPr lang="es-ES_tradnl" dirty="0" smtClean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en-US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Someone once told me that you have to choose</a:t>
            </a:r>
          </a:p>
          <a:p>
            <a:r>
              <a:rPr lang="en-US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What you win or lose</a:t>
            </a:r>
          </a:p>
          <a:p>
            <a:r>
              <a:rPr lang="en-US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You can't have everything</a:t>
            </a:r>
          </a:p>
          <a:p>
            <a:r>
              <a:rPr lang="en-US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Don't cha take chances</a:t>
            </a:r>
          </a:p>
          <a:p>
            <a:r>
              <a:rPr lang="en-US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Might feel the pain</a:t>
            </a:r>
          </a:p>
          <a:p>
            <a:r>
              <a:rPr lang="en-US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Don't cha love in vain</a:t>
            </a:r>
          </a:p>
          <a:p>
            <a:r>
              <a:rPr lang="en-US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Cause love won't set you free</a:t>
            </a:r>
          </a:p>
          <a:p>
            <a:r>
              <a:rPr lang="en-US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I could stand by the side</a:t>
            </a:r>
          </a:p>
          <a:p>
            <a:r>
              <a:rPr lang="en-US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And watch this life pass me by</a:t>
            </a:r>
          </a:p>
          <a:p>
            <a:r>
              <a:rPr lang="en-US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So unhappy</a:t>
            </a:r>
          </a:p>
          <a:p>
            <a:r>
              <a:rPr lang="en-US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But safe as could be</a:t>
            </a:r>
          </a:p>
          <a:p>
            <a:endParaRPr lang="en-US" dirty="0"/>
          </a:p>
          <a:p>
            <a:endParaRPr lang="es-ES_tradnl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427984" y="2060848"/>
            <a:ext cx="4464496" cy="4536504"/>
          </a:xfrm>
        </p:spPr>
        <p:txBody>
          <a:bodyPr>
            <a:normAutofit fontScale="77500" lnSpcReduction="20000"/>
          </a:bodyPr>
          <a:lstStyle/>
          <a:p>
            <a:endParaRPr lang="es-ES_tradnl" dirty="0" smtClean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en-US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So what if it hurts me?</a:t>
            </a:r>
          </a:p>
          <a:p>
            <a:r>
              <a:rPr lang="en-US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So what if i break down?</a:t>
            </a:r>
          </a:p>
          <a:p>
            <a:r>
              <a:rPr lang="en-US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So what if this world just throws me off the edge</a:t>
            </a:r>
          </a:p>
          <a:p>
            <a:r>
              <a:rPr lang="en-US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My feet run out of ground</a:t>
            </a:r>
          </a:p>
          <a:p>
            <a:r>
              <a:rPr lang="en-US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I gotta find my place</a:t>
            </a:r>
          </a:p>
          <a:p>
            <a:r>
              <a:rPr lang="en-US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I wanna hear myself</a:t>
            </a:r>
          </a:p>
          <a:p>
            <a:r>
              <a:rPr lang="en-US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Don't care about all the pain in front of me</a:t>
            </a:r>
          </a:p>
          <a:p>
            <a:r>
              <a:rPr lang="en-US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Cause i'm just trying to be happy, yeah</a:t>
            </a:r>
          </a:p>
          <a:p>
            <a:r>
              <a:rPr lang="en-US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Just wanna be happy, yeah</a:t>
            </a: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21949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  <a:alpha val="4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9600" b="1" i="1" dirty="0" err="1" smtClean="0">
                <a:solidFill>
                  <a:srgbClr val="00B05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 pitchFamily="18" charset="0"/>
              </a:rPr>
              <a:t>photos</a:t>
            </a:r>
            <a:endParaRPr lang="es-ES_tradnl" sz="9600" b="1" i="1" dirty="0">
              <a:solidFill>
                <a:srgbClr val="00B05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Book Antiqua" pitchFamily="18" charset="0"/>
            </a:endParaRPr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6"/>
            <a:ext cx="4716015" cy="5542469"/>
          </a:xfrm>
        </p:spPr>
      </p:pic>
      <p:pic>
        <p:nvPicPr>
          <p:cNvPr id="6" name="5 Marcador de contenido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484788"/>
            <a:ext cx="4499992" cy="5373215"/>
          </a:xfrm>
        </p:spPr>
      </p:pic>
    </p:spTree>
    <p:extLst>
      <p:ext uri="{BB962C8B-B14F-4D97-AF65-F5344CB8AC3E}">
        <p14:creationId xmlns:p14="http://schemas.microsoft.com/office/powerpoint/2010/main" val="256805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5000">
              <a:srgbClr val="EC045C"/>
            </a:gs>
            <a:gs pos="100000">
              <a:srgbClr val="CC00CC"/>
            </a:gs>
            <a:gs pos="100000">
              <a:srgbClr val="C50849"/>
            </a:gs>
          </a:gsLst>
          <a:path path="rect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252535" y="-1611560"/>
            <a:ext cx="9721080" cy="3816424"/>
          </a:xfrm>
        </p:spPr>
        <p:txBody>
          <a:bodyPr>
            <a:prstTxWarp prst="textArchDown">
              <a:avLst/>
            </a:prstTxWarp>
            <a:noAutofit/>
          </a:bodyPr>
          <a:lstStyle/>
          <a:p>
            <a:r>
              <a:rPr lang="es-ES_tradnl" sz="9600" dirty="0" err="1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gender</a:t>
            </a:r>
            <a:r>
              <a:rPr lang="es-ES_tradnl" sz="60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/>
            </a:r>
            <a:br>
              <a:rPr lang="es-ES_tradnl" sz="60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</a:br>
            <a:r>
              <a:rPr lang="es-ES_tradnl" sz="60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 </a:t>
            </a:r>
            <a:endParaRPr lang="es-ES_tradnl" sz="6000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699792" y="2276873"/>
            <a:ext cx="4038600" cy="351785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dirty="0"/>
              <a:t> </a:t>
            </a:r>
            <a:endParaRPr lang="es-ES_tradnl" dirty="0" smtClean="0"/>
          </a:p>
          <a:p>
            <a:pPr marL="0" indent="0">
              <a:buNone/>
            </a:pPr>
            <a:endParaRPr lang="es-ES_tradnl" sz="6000" dirty="0" smtClean="0">
              <a:latin typeface="Arial Black" pitchFamily="34" charset="0"/>
            </a:endParaRPr>
          </a:p>
          <a:p>
            <a:pPr marL="0" indent="0">
              <a:buNone/>
            </a:pPr>
            <a:r>
              <a:rPr lang="es-ES_tradnl" sz="6000" dirty="0" smtClean="0">
                <a:latin typeface="Arial Black" pitchFamily="34" charset="0"/>
              </a:rPr>
              <a:t>-Pop and </a:t>
            </a:r>
          </a:p>
          <a:p>
            <a:pPr marL="0" indent="0">
              <a:buNone/>
            </a:pPr>
            <a:r>
              <a:rPr lang="es-ES_tradnl" sz="6000" dirty="0">
                <a:latin typeface="Arial Black" pitchFamily="34" charset="0"/>
              </a:rPr>
              <a:t> </a:t>
            </a:r>
            <a:r>
              <a:rPr lang="es-ES_tradnl" sz="6000" dirty="0" smtClean="0">
                <a:latin typeface="Arial Black" pitchFamily="34" charset="0"/>
              </a:rPr>
              <a:t>   R&amp;B</a:t>
            </a:r>
            <a:endParaRPr lang="es-ES_tradnl" dirty="0" smtClean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s-ES_tradnl" sz="4800" dirty="0"/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77204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6674">
              <a:srgbClr val="FA549F"/>
            </a:gs>
            <a:gs pos="0">
              <a:srgbClr val="FF6699"/>
            </a:gs>
            <a:gs pos="45000">
              <a:srgbClr val="F952A0"/>
            </a:gs>
            <a:gs pos="69000">
              <a:srgbClr val="CC00CC"/>
            </a:gs>
            <a:gs pos="96000">
              <a:srgbClr val="C50849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274639"/>
            <a:ext cx="8964488" cy="2578298"/>
          </a:xfrm>
        </p:spPr>
        <p:txBody>
          <a:bodyPr>
            <a:prstTxWarp prst="textWave4">
              <a:avLst/>
            </a:prstTxWarp>
            <a:normAutofit/>
          </a:bodyPr>
          <a:lstStyle/>
          <a:p>
            <a:r>
              <a:rPr lang="es-ES_tradnl" sz="9600" b="1" i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Born</a:t>
            </a:r>
            <a:endParaRPr lang="es-ES_tradnl" sz="9600" b="1" i="1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3068960"/>
            <a:ext cx="8363272" cy="3240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dirty="0"/>
              <a:t> </a:t>
            </a:r>
            <a:r>
              <a:rPr lang="es-ES_tradnl" dirty="0" smtClean="0"/>
              <a:t>    </a:t>
            </a:r>
            <a:endParaRPr lang="es-ES_tradnl" dirty="0" smtClean="0"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  <a:p>
            <a:pPr marL="0" indent="0">
              <a:buNone/>
            </a:pPr>
            <a:r>
              <a:rPr lang="en-US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         </a:t>
            </a:r>
            <a:r>
              <a:rPr lang="en-US" sz="36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3 </a:t>
            </a:r>
            <a:r>
              <a:rPr lang="en-US" sz="3600" dirty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April </a:t>
            </a:r>
            <a:r>
              <a:rPr lang="en-US" sz="4400" dirty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1985</a:t>
            </a:r>
            <a:r>
              <a:rPr lang="en-US" sz="3600" dirty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(1985-04-03) (</a:t>
            </a:r>
            <a:r>
              <a:rPr lang="en-US" sz="36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age 26</a:t>
            </a:r>
            <a:r>
              <a:rPr lang="en-US" sz="3600" dirty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)</a:t>
            </a:r>
          </a:p>
          <a:p>
            <a:pPr marL="0" indent="0">
              <a:buNone/>
            </a:pPr>
            <a:r>
              <a:rPr lang="en-US" sz="36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                 Islington</a:t>
            </a:r>
            <a:r>
              <a:rPr lang="en-US" sz="3600" dirty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, London, England</a:t>
            </a:r>
            <a:endParaRPr lang="es-ES_tradnl" sz="3600" dirty="0"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  <a:p>
            <a:pPr marL="0" indent="0">
              <a:buNone/>
            </a:pPr>
            <a:r>
              <a:rPr lang="es-ES_tradnl" dirty="0" smtClean="0"/>
              <a:t>        </a:t>
            </a:r>
            <a:endParaRPr lang="es-ES_tradnl" dirty="0"/>
          </a:p>
        </p:txBody>
      </p:sp>
      <p:sp>
        <p:nvSpPr>
          <p:cNvPr id="6" name="5 Rectángulo"/>
          <p:cNvSpPr/>
          <p:nvPr/>
        </p:nvSpPr>
        <p:spPr>
          <a:xfrm>
            <a:off x="4479638" y="2136338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indent="0" algn="ctr">
              <a:buNone/>
            </a:pPr>
            <a:endParaRPr lang="es-ES_tradnl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0287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3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" y="2"/>
            <a:ext cx="9143999" cy="6165303"/>
          </a:xfrm>
        </p:spPr>
        <p:txBody>
          <a:bodyPr>
            <a:prstTxWarp prst="textDeflateBottom">
              <a:avLst>
                <a:gd name="adj" fmla="val 84004"/>
              </a:avLst>
            </a:prstTxWarp>
            <a:normAutofit/>
          </a:bodyPr>
          <a:lstStyle/>
          <a:p>
            <a:r>
              <a:rPr lang="es-ES_tradnl" sz="9600" b="1" i="1" dirty="0" err="1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es-ES_tradnl" sz="9600" b="1" i="1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9600" b="1" i="1" dirty="0" err="1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</a:t>
            </a:r>
            <a:r>
              <a:rPr lang="es-ES_tradnl" sz="9600" b="1" i="1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_tradnl" sz="9600" b="1" i="1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_tradnl" sz="9600" b="1" i="1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</a:t>
            </a:r>
            <a:endParaRPr lang="es-ES_tradnl" sz="9600" b="1" i="1" dirty="0"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76081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theme/theme1.xml><?xml version="1.0" encoding="utf-8"?>
<a:theme xmlns:a="http://schemas.openxmlformats.org/drawingml/2006/main" name="Tema de Office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360</TotalTime>
  <Words>285</Words>
  <Application>Microsoft Office PowerPoint</Application>
  <PresentationFormat>Presentación en pantalla (4:3)</PresentationFormat>
  <Paragraphs>65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Leona Lewis </vt:lpstr>
      <vt:lpstr>information</vt:lpstr>
      <vt:lpstr>    The songs </vt:lpstr>
      <vt:lpstr>         </vt:lpstr>
      <vt:lpstr>part of one of his songs</vt:lpstr>
      <vt:lpstr>photos</vt:lpstr>
      <vt:lpstr>gender  </vt:lpstr>
      <vt:lpstr>Born</vt:lpstr>
      <vt:lpstr>The end show</vt:lpstr>
      <vt:lpstr> show: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Leona Lewis </dc:title>
  <dc:creator>Your User Name</dc:creator>
  <cp:lastModifiedBy>alumne</cp:lastModifiedBy>
  <cp:revision>32</cp:revision>
  <dcterms:created xsi:type="dcterms:W3CDTF">2011-04-09T17:26:17Z</dcterms:created>
  <dcterms:modified xsi:type="dcterms:W3CDTF">2011-05-15T20:07:41Z</dcterms:modified>
</cp:coreProperties>
</file>